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2" r:id="rId17"/>
    <p:sldId id="275" r:id="rId18"/>
    <p:sldId id="276" r:id="rId19"/>
    <p:sldId id="277" r:id="rId20"/>
    <p:sldId id="278" r:id="rId21"/>
    <p:sldId id="279" r:id="rId22"/>
    <p:sldId id="263" r:id="rId23"/>
    <p:sldId id="280" r:id="rId24"/>
    <p:sldId id="281" r:id="rId25"/>
    <p:sldId id="282" r:id="rId26"/>
    <p:sldId id="283" r:id="rId27"/>
    <p:sldId id="284" r:id="rId28"/>
    <p:sldId id="286" r:id="rId29"/>
    <p:sldId id="288" r:id="rId30"/>
    <p:sldId id="28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2" d="100"/>
          <a:sy n="92" d="100"/>
        </p:scale>
        <p:origin x="-1186" y="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78014-5F57-4001-B9A7-3EA8CDD98148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D233F-A506-4ADE-AA13-FF96BBC5D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233F-A506-4ADE-AA13-FF96BBC5D77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5EA7C-5DD1-4381-A3A2-06AB28B63D1C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F4D2B-37E2-4FAD-A1E8-1F6D5E926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Pictures\Screenshots\Screenshot (6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Pictures\Screenshots\Screenshot (7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Pictures\Screenshots\Screenshot (8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\Pictures\Screenshots\Screenshot (8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  <p:pic>
        <p:nvPicPr>
          <p:cNvPr id="14339" name="Picture 3" descr="C:\Users\Admin\Pictures\Screenshots\Screenshot (8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\Pictures\Screenshots\Screenshot (8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\Pictures\Screenshots\Screenshot (8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Admin\Pictures\Screenshots\Screenshot (8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-116632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dmin\Pictures\Screenshots\Screenshot (8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dmin\Pictures\Screenshots\Screenshot (8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dmin\Pictures\Screenshots\Screenshot (8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dmin\Pictures\Screenshots\Screenshot (9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Pictures\Screenshots\Screenshot (7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dmin\Pictures\Screenshots\Screenshot (9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27384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dmin\Pictures\Screenshots\Screenshot (9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dmin\Pictures\Screenshots\Screenshot (9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32656" y="99392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dmin\Pictures\Screenshots\Screenshot (10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Pictures\Screenshots\Screenshot (10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  <p:pic>
        <p:nvPicPr>
          <p:cNvPr id="27651" name="Picture 3" descr="C:\Users\Admin\Pictures\Screenshots\Screenshot (10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dmin\Pictures\Screenshots\Screenshot (10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  <p:pic>
        <p:nvPicPr>
          <p:cNvPr id="25603" name="Picture 3" descr="C:\Users\Admin\Pictures\Screenshots\Screenshot (10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Pictures\Screenshots\Screenshot (10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dmin\Pictures\Screenshots\Screenshot (10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Admin\Pictures\Screenshots\Screenshot (10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Pictures\Screenshots\Screenshot (111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8271550" cy="65253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Pictures\Screenshots\Screenshot (7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99392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latin typeface="Comic Sans MS" pitchFamily="66" charset="0"/>
              </a:rPr>
              <a:t>Thank you</a:t>
            </a:r>
            <a:endParaRPr lang="en-US" sz="7200" b="1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Pictures\Screenshots\Screenshot (7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Pictures\Screenshots\Screenshot (7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Pictures\Screenshots\Screenshot (7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Pictures\Screenshots\Screenshot (7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Pictures\Screenshots\Screenshot (7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Pictures\Screenshots\Screenshot (7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</Words>
  <Application>Microsoft Office PowerPoint</Application>
  <PresentationFormat>On-screen Show (4:3)</PresentationFormat>
  <Paragraphs>2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38</cp:revision>
  <dcterms:created xsi:type="dcterms:W3CDTF">2022-03-29T16:36:11Z</dcterms:created>
  <dcterms:modified xsi:type="dcterms:W3CDTF">2022-03-30T11:43:17Z</dcterms:modified>
</cp:coreProperties>
</file>